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482" r:id="rId2"/>
    <p:sldId id="483" r:id="rId3"/>
    <p:sldId id="490" r:id="rId4"/>
    <p:sldId id="484" r:id="rId5"/>
    <p:sldId id="485" r:id="rId6"/>
    <p:sldId id="486" r:id="rId7"/>
    <p:sldId id="487" r:id="rId8"/>
    <p:sldId id="488" r:id="rId9"/>
    <p:sldId id="489" r:id="rId10"/>
    <p:sldId id="491" r:id="rId11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56" autoAdjust="0"/>
    <p:restoredTop sz="94434" autoAdjust="0"/>
  </p:normalViewPr>
  <p:slideViewPr>
    <p:cSldViewPr>
      <p:cViewPr varScale="1">
        <p:scale>
          <a:sx n="67" d="100"/>
          <a:sy n="67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898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203" y="1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85436977-D7BF-4A45-8724-5DBD8DACCACA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2309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203" y="9722309"/>
            <a:ext cx="3079202" cy="512304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50132837-5FEC-4381-87CE-A69294A18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128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473605" y="40138"/>
            <a:ext cx="1499746" cy="296002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200"/>
            </a:lvl1pPr>
          </a:lstStyle>
          <a:p>
            <a:r>
              <a:rPr lang="ro-RO" dirty="0" smtClean="0"/>
              <a:t>Autoevaluare SMFN</a:t>
            </a:r>
            <a:endParaRPr lang="en-US" dirty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2041525" y="768350"/>
            <a:ext cx="3524250" cy="2643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473606" y="9893462"/>
            <a:ext cx="1815483" cy="339377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o-RO" dirty="0" smtClean="0"/>
              <a:t>SECRET DE SERVICIU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6156855" y="9721107"/>
            <a:ext cx="708763" cy="51350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200"/>
            </a:lvl1pPr>
          </a:lstStyle>
          <a:p>
            <a:fld id="{170A8A51-FD30-40B6-B33C-5F12AE307CF9}" type="slidenum">
              <a:rPr lang="en-GB" smtClean="0"/>
              <a:t>‹#›</a:t>
            </a:fld>
            <a:endParaRPr lang="en-GB"/>
          </a:p>
        </p:txBody>
      </p:sp>
      <p:sp>
        <p:nvSpPr>
          <p:cNvPr id="9" name="Notes Placeholder 8"/>
          <p:cNvSpPr>
            <a:spLocks noGrp="1"/>
          </p:cNvSpPr>
          <p:nvPr>
            <p:ph type="body" sz="quarter" idx="3"/>
          </p:nvPr>
        </p:nvSpPr>
        <p:spPr>
          <a:xfrm>
            <a:off x="631475" y="3582116"/>
            <a:ext cx="6077921" cy="5961620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"/>
          </p:nvPr>
        </p:nvSpPr>
        <p:spPr>
          <a:xfrm>
            <a:off x="3630967" y="31880"/>
            <a:ext cx="3078427" cy="513507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200"/>
            </a:lvl1pPr>
          </a:lstStyle>
          <a:p>
            <a:fld id="{51EEE3EF-65BB-4B6C-BE5D-1581F3D88296}" type="datetimeFigureOut">
              <a:rPr lang="en-GB" smtClean="0"/>
              <a:t>05/05/2021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82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8A51-FD30-40B6-B33C-5F12AE307CF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883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8A51-FD30-40B6-B33C-5F12AE307CF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372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8A51-FD30-40B6-B33C-5F12AE307CF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7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8A51-FD30-40B6-B33C-5F12AE307CF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948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8A51-FD30-40B6-B33C-5F12AE307CF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482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8A51-FD30-40B6-B33C-5F12AE307CF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582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8A51-FD30-40B6-B33C-5F12AE307CF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285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8A51-FD30-40B6-B33C-5F12AE307CF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3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8A51-FD30-40B6-B33C-5F12AE307CF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114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A8A51-FD30-40B6-B33C-5F12AE307CF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067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40D8BA-4708-40DB-9E7B-5F969F338F91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14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8071"/>
            <a:ext cx="8229600" cy="48048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A28310-5037-43BD-A36D-606BB99CF26F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092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3C2962-DA8F-4E65-A5AD-28537E693C52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71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665"/>
            <a:ext cx="8229600" cy="480481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A436A-E623-48C9-ABDF-5C3530D15DA3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22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2CBE60-2B59-4542-B4CB-6ECC597EE0AE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148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E72B90-FCCA-4F87-95ED-12708A4F1479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135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AB33C9-2336-4592-BAEE-AE87E088B9E8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20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109BBD-19E2-44DE-BD20-F3D8E4D5D07C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41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67139" y="6492875"/>
            <a:ext cx="21336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C6A7DF-2E78-4FE2-8ED5-E04459E3A73F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4017" y="6492875"/>
            <a:ext cx="28956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6391" y="648224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2504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4A2080-78E2-4046-9A8E-646707930E44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58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0F072C-0075-4929-AF2A-2B431E6EF280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27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25254"/>
            <a:ext cx="6858000" cy="846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391" y="1066800"/>
            <a:ext cx="8556009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8039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C65993-F9AF-4FEF-8379-F3EF5BC7C159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582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o-RO" dirty="0">
                <a:solidFill>
                  <a:prstClr val="black">
                    <a:tint val="75000"/>
                  </a:prstClr>
                </a:solidFill>
              </a:rPr>
              <a:t>SECRET DE SERVICIU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8122" y="646519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" y="6431108"/>
            <a:ext cx="82296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59391" y="871714"/>
            <a:ext cx="8327409" cy="457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-30572"/>
            <a:ext cx="762066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58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40D8BA-4708-40DB-9E7B-5F969F338F91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Subtitlu 2"/>
          <p:cNvSpPr>
            <a:spLocks noGrp="1"/>
          </p:cNvSpPr>
          <p:nvPr>
            <p:ph type="ctrTitle"/>
          </p:nvPr>
        </p:nvSpPr>
        <p:spPr>
          <a:xfrm>
            <a:off x="685800" y="2358068"/>
            <a:ext cx="8285922" cy="1733616"/>
          </a:xfrm>
        </p:spPr>
        <p:txBody>
          <a:bodyPr>
            <a:noAutofit/>
          </a:bodyPr>
          <a:lstStyle/>
          <a:p>
            <a:pPr defTabSz="958850">
              <a:defRPr/>
            </a:pPr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CONFERINȚA </a:t>
            </a:r>
          </a:p>
          <a:p>
            <a:pPr defTabSz="958850">
              <a:defRPr/>
            </a:pPr>
            <a:r>
              <a:rPr lang="it-I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NOI CONCEPTE, TEHNOLOGII &amp; ECHIPAMENTE PENTRU DEZVOLTAREA </a:t>
            </a: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FNR</a:t>
            </a:r>
            <a:endParaRPr lang="ro-RO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58850">
              <a:defRPr/>
            </a:pPr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Ediția 2021</a:t>
            </a:r>
            <a:endParaRPr lang="ro-R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u 1"/>
          <p:cNvSpPr txBox="1">
            <a:spLocks/>
          </p:cNvSpPr>
          <p:nvPr/>
        </p:nvSpPr>
        <p:spPr>
          <a:xfrm>
            <a:off x="2362200" y="177734"/>
            <a:ext cx="46482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FORȚELE NAVALE ROMÂNE</a:t>
            </a:r>
            <a:b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ONOARE, LOIALITATE, PROFESIONALISM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titlu 2"/>
          <p:cNvSpPr txBox="1">
            <a:spLocks/>
          </p:cNvSpPr>
          <p:nvPr/>
        </p:nvSpPr>
        <p:spPr>
          <a:xfrm>
            <a:off x="921124" y="3974243"/>
            <a:ext cx="7467600" cy="11202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58850">
              <a:defRPr/>
            </a:pPr>
            <a:r>
              <a:rPr lang="ro-RO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Panel: ……………………………</a:t>
            </a:r>
          </a:p>
          <a:p>
            <a:pPr defTabSz="958850">
              <a:defRPr/>
            </a:pPr>
            <a:r>
              <a:rPr lang="ro-RO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Tema: …………………………….</a:t>
            </a:r>
            <a:endParaRPr lang="ro-RO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u 2"/>
          <p:cNvSpPr txBox="1">
            <a:spLocks/>
          </p:cNvSpPr>
          <p:nvPr/>
        </p:nvSpPr>
        <p:spPr>
          <a:xfrm>
            <a:off x="5750859" y="5096823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Gradul,</a:t>
            </a:r>
            <a:r>
              <a:rPr kumimoji="0" lang="ro-RO" sz="1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numele și prenumele</a:t>
            </a:r>
            <a:endParaRPr kumimoji="0" lang="ro-RO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Funcția/structura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ubtitlu 2"/>
          <p:cNvSpPr txBox="1">
            <a:spLocks/>
          </p:cNvSpPr>
          <p:nvPr/>
        </p:nvSpPr>
        <p:spPr>
          <a:xfrm>
            <a:off x="3702424" y="5862525"/>
            <a:ext cx="1905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o-RO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CONSTANȚA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24-25.06.2021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7724" y="998437"/>
            <a:ext cx="8534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Anexă la nr._________________                                                 </a:t>
            </a:r>
            <a:r>
              <a:rPr lang="ro-R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Exemplar </a:t>
            </a: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unic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algn="ctr">
              <a:spcBef>
                <a:spcPts val="0"/>
              </a:spcBef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Anexă </a:t>
            </a:r>
            <a:r>
              <a:rPr lang="ro-R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nr.3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algn="ctr">
              <a:spcBef>
                <a:spcPts val="0"/>
              </a:spcBef>
              <a:spcAft>
                <a:spcPts val="0"/>
              </a:spcAft>
            </a:pP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ctr"/>
            <a:r>
              <a:rPr lang="ro-RO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-MODEL </a:t>
            </a:r>
            <a:r>
              <a:rPr lang="ro-RO" sz="2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PREZENTARE-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46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CONCLUZII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A436A-E623-48C9-ABDF-5C3530D15DA3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599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</a:t>
            </a:r>
            <a:r>
              <a:rPr lang="ro-RO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039" y="1279889"/>
            <a:ext cx="8229600" cy="4804810"/>
          </a:xfrm>
        </p:spPr>
        <p:txBody>
          <a:bodyPr>
            <a:normAutofit/>
          </a:bodyPr>
          <a:lstStyle/>
          <a:p>
            <a:r>
              <a:rPr lang="en-GB" dirty="0"/>
              <a:t>REFERINȚE</a:t>
            </a:r>
          </a:p>
          <a:p>
            <a:r>
              <a:rPr lang="en-GB" dirty="0"/>
              <a:t>INTRODUCERE </a:t>
            </a:r>
          </a:p>
          <a:p>
            <a:r>
              <a:rPr lang="en-GB" dirty="0"/>
              <a:t>ASPECTE RELEVANTE</a:t>
            </a:r>
          </a:p>
          <a:p>
            <a:r>
              <a:rPr lang="en-GB" dirty="0" smtClean="0"/>
              <a:t>ANALIZA </a:t>
            </a:r>
            <a:r>
              <a:rPr lang="en-GB" dirty="0"/>
              <a:t>SWOT (</a:t>
            </a:r>
            <a:r>
              <a:rPr lang="en-GB" dirty="0" err="1"/>
              <a:t>dacă</a:t>
            </a:r>
            <a:r>
              <a:rPr lang="en-GB" dirty="0"/>
              <a:t> e </a:t>
            </a:r>
            <a:r>
              <a:rPr lang="en-GB" dirty="0" err="1"/>
              <a:t>cazul</a:t>
            </a:r>
            <a:r>
              <a:rPr lang="en-GB" dirty="0"/>
              <a:t>)</a:t>
            </a:r>
          </a:p>
          <a:p>
            <a:r>
              <a:rPr lang="en-GB" dirty="0"/>
              <a:t>IMPLICAȚII ….. (</a:t>
            </a:r>
            <a:r>
              <a:rPr lang="en-GB" dirty="0" err="1"/>
              <a:t>dacă</a:t>
            </a:r>
            <a:r>
              <a:rPr lang="en-GB" dirty="0"/>
              <a:t> e </a:t>
            </a:r>
            <a:r>
              <a:rPr lang="en-GB" dirty="0" err="1"/>
              <a:t>cazul</a:t>
            </a:r>
            <a:r>
              <a:rPr lang="en-GB" dirty="0"/>
              <a:t>)</a:t>
            </a:r>
          </a:p>
          <a:p>
            <a:r>
              <a:rPr lang="en-GB" dirty="0"/>
              <a:t>PROPUNERI ……(</a:t>
            </a:r>
            <a:r>
              <a:rPr lang="en-GB" dirty="0" err="1"/>
              <a:t>dacă</a:t>
            </a:r>
            <a:r>
              <a:rPr lang="en-GB" dirty="0"/>
              <a:t> e </a:t>
            </a:r>
            <a:r>
              <a:rPr lang="en-GB" dirty="0" err="1"/>
              <a:t>cazul</a:t>
            </a:r>
            <a:r>
              <a:rPr lang="en-GB" dirty="0"/>
              <a:t>)</a:t>
            </a:r>
          </a:p>
          <a:p>
            <a:r>
              <a:rPr lang="en-GB" dirty="0"/>
              <a:t>CONCLUZII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A436A-E623-48C9-ABDF-5C3530D15DA3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543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INSTRUCȚIUNI SLIDE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A436A-E623-48C9-ABDF-5C3530D15DA3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4810"/>
          </a:xfrm>
        </p:spPr>
        <p:txBody>
          <a:bodyPr>
            <a:normAutofit/>
          </a:bodyPr>
          <a:lstStyle/>
          <a:p>
            <a:r>
              <a:rPr lang="ro-RO" sz="2800" dirty="0" smtClean="0"/>
              <a:t>maxim 7 rânduri x7 cuvinte</a:t>
            </a:r>
          </a:p>
          <a:p>
            <a:r>
              <a:rPr lang="ro-RO" sz="2800" dirty="0" smtClean="0"/>
              <a:t>2-3 poze/diagrame/grafice sugestive</a:t>
            </a:r>
          </a:p>
          <a:p>
            <a:r>
              <a:rPr lang="ro-RO" sz="2800" dirty="0" smtClean="0"/>
              <a:t>în notele de subsol maxim 3-4 fraze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68356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REFERINȚE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A436A-E623-48C9-ABDF-5C3530D15DA3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14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A436A-E623-48C9-ABDF-5C3530D15DA3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704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ASPECTE </a:t>
            </a:r>
            <a:r>
              <a:rPr lang="en-GB" dirty="0" smtClean="0"/>
              <a:t>RELEVANTE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A436A-E623-48C9-ABDF-5C3530D15DA3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595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ANALIZA SWOT (</a:t>
            </a:r>
            <a:r>
              <a:rPr lang="en-GB" dirty="0" err="1"/>
              <a:t>dacă</a:t>
            </a:r>
            <a:r>
              <a:rPr lang="en-GB" dirty="0"/>
              <a:t> e </a:t>
            </a:r>
            <a:r>
              <a:rPr lang="en-GB" dirty="0" err="1"/>
              <a:t>cazul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A436A-E623-48C9-ABDF-5C3530D15DA3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710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IMPLICAȚII ….. (</a:t>
            </a:r>
            <a:r>
              <a:rPr lang="en-GB" dirty="0" err="1"/>
              <a:t>dacă</a:t>
            </a:r>
            <a:r>
              <a:rPr lang="en-GB" dirty="0"/>
              <a:t> e </a:t>
            </a:r>
            <a:r>
              <a:rPr lang="en-GB" dirty="0" err="1"/>
              <a:t>cazul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A436A-E623-48C9-ABDF-5C3530D15DA3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5940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PROPUNERI ……(</a:t>
            </a:r>
            <a:r>
              <a:rPr lang="en-GB" dirty="0" err="1"/>
              <a:t>dacă</a:t>
            </a:r>
            <a:r>
              <a:rPr lang="en-GB" dirty="0"/>
              <a:t> e </a:t>
            </a:r>
            <a:r>
              <a:rPr lang="en-GB" dirty="0" err="1"/>
              <a:t>cazul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A436A-E623-48C9-ABDF-5C3530D15DA3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05.05.2021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NECLASIFICAT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1512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N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4413</TotalTime>
  <Words>147</Words>
  <Application>Microsoft Office PowerPoint</Application>
  <PresentationFormat>On-screen Show (4:3)</PresentationFormat>
  <Paragraphs>73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CONFERINȚA  NOI CONCEPTE, TEHNOLOGII &amp; ECHIPAMENTE PENTRU DEZVOLTAREA FNR Ediția 2021</vt:lpstr>
      <vt:lpstr>AGENDA</vt:lpstr>
      <vt:lpstr>INSTRUCȚIUNI SLIDE </vt:lpstr>
      <vt:lpstr>REFERINȚE</vt:lpstr>
      <vt:lpstr>INTRODUCERE</vt:lpstr>
      <vt:lpstr>ASPECTE RELEVANTE</vt:lpstr>
      <vt:lpstr>ANALIZA SWOT (dacă e cazul)</vt:lpstr>
      <vt:lpstr>IMPLICAȚII ….. (dacă e cazul)</vt:lpstr>
      <vt:lpstr>PROPUNERI ……(dacă e cazul)</vt:lpstr>
      <vt:lpstr>CONCLUZII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FORȚELE NAVALE ROMÂNE ONOARE, LOIALITATE, PROFESIONALISM</dc:title>
  <dc:creator>dumitrache.dan</dc:creator>
  <cp:lastModifiedBy>Domunco Constantin-Eugen</cp:lastModifiedBy>
  <cp:revision>511</cp:revision>
  <cp:lastPrinted>2021-05-05T10:28:45Z</cp:lastPrinted>
  <dcterms:created xsi:type="dcterms:W3CDTF">2018-09-05T10:07:21Z</dcterms:created>
  <dcterms:modified xsi:type="dcterms:W3CDTF">2021-05-05T10:30:24Z</dcterms:modified>
</cp:coreProperties>
</file>